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85995AFB-4735-4E24-B6E9-2C91BC3F4FF9}">
          <p14:sldIdLst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E53"/>
    <a:srgbClr val="FFFFFF"/>
    <a:srgbClr val="95C01C"/>
    <a:srgbClr val="00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>
        <p:scale>
          <a:sx n="47" d="100"/>
          <a:sy n="47" d="100"/>
        </p:scale>
        <p:origin x="2256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04BD6-86F9-1945-BA35-524706426939}" type="datetimeFigureOut">
              <a:rPr lang="fr-FR" smtClean="0"/>
              <a:t>01/04/2024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29DA5-A382-B149-8761-A9DB9FCD3D9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1103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1pPr>
    <a:lvl2pPr marL="646527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2pPr>
    <a:lvl3pPr marL="1293053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3pPr>
    <a:lvl4pPr marL="1939580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4pPr>
    <a:lvl5pPr marL="2586106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5pPr>
    <a:lvl6pPr marL="3232633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6pPr>
    <a:lvl7pPr marL="3879159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7pPr>
    <a:lvl8pPr marL="4525686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8pPr>
    <a:lvl9pPr marL="5172212" algn="l" defTabSz="1293053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29DA5-A382-B149-8761-A9DB9FCD3D98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091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01/04/2024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023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01/04/2024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544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01/04/2024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0491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01/04/2024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60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01/04/2024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8579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01/04/2024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79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01/04/2024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362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01/04/2024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80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01/04/2024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1870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01/04/2024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39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19E1-7889-9442-A997-B9FC5BFC9252}" type="datetimeFigureOut">
              <a:rPr lang="fr-FR" smtClean="0"/>
              <a:t>01/04/2024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732B6-13AE-F644-BA40-23C6834140C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810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D19E1-7889-9442-A997-B9FC5BFC9252}" type="datetimeFigureOut">
              <a:rPr lang="fr-FR" smtClean="0"/>
              <a:t>01/04/2024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732B6-13AE-F644-BA40-23C6834140C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75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8FBBB64-529D-CD2F-A2FF-3425AD7F49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101865" y="88527"/>
            <a:ext cx="10821122" cy="15117808"/>
          </a:xfrm>
          <a:prstGeom prst="rect">
            <a:avLst/>
          </a:prstGeom>
          <a:ln>
            <a:solidFill>
              <a:srgbClr val="C40E53"/>
            </a:solidFill>
          </a:ln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262AF23-A808-5144-B826-38DC036EFCE9}"/>
              </a:ext>
            </a:extLst>
          </p:cNvPr>
          <p:cNvSpPr txBox="1"/>
          <p:nvPr/>
        </p:nvSpPr>
        <p:spPr>
          <a:xfrm>
            <a:off x="428077" y="8522357"/>
            <a:ext cx="9691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rgbClr val="7030A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Venez découvrir Rezé à vélo avec l’Amicale Cycliste Du Coin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D223AE8-EE6E-0B47-A8D1-45A897AD10AE}"/>
              </a:ext>
            </a:extLst>
          </p:cNvPr>
          <p:cNvSpPr txBox="1"/>
          <p:nvPr/>
        </p:nvSpPr>
        <p:spPr>
          <a:xfrm>
            <a:off x="486989" y="9976055"/>
            <a:ext cx="38730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C40E5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 26 mai 2024 </a:t>
            </a:r>
            <a:br>
              <a:rPr lang="fr-FR" sz="2800" b="1" dirty="0">
                <a:solidFill>
                  <a:srgbClr val="C40E5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2800" b="1" dirty="0">
                <a:solidFill>
                  <a:srgbClr val="C40E5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à 9 heures au port de Trentemoult à REZÉ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B0444E1-93DD-554C-BAB9-4C3160C4971F}"/>
              </a:ext>
            </a:extLst>
          </p:cNvPr>
          <p:cNvSpPr txBox="1"/>
          <p:nvPr/>
        </p:nvSpPr>
        <p:spPr>
          <a:xfrm>
            <a:off x="4976296" y="10191498"/>
            <a:ext cx="4856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C40E5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Balades accompagnées gratuites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7F923C5-1DF9-6148-8B13-3A37EADE355C}"/>
              </a:ext>
            </a:extLst>
          </p:cNvPr>
          <p:cNvSpPr txBox="1"/>
          <p:nvPr/>
        </p:nvSpPr>
        <p:spPr>
          <a:xfrm>
            <a:off x="428077" y="11471801"/>
            <a:ext cx="9691752" cy="1323439"/>
          </a:xfrm>
          <a:prstGeom prst="rect">
            <a:avLst/>
          </a:prstGeom>
          <a:solidFill>
            <a:schemeClr val="tx2">
              <a:lumMod val="20000"/>
              <a:lumOff val="80000"/>
              <a:alpha val="64000"/>
            </a:schemeClr>
          </a:solidFill>
          <a:ln w="22225" cap="rnd">
            <a:solidFill>
              <a:srgbClr val="C40E53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691752"/>
                      <a:gd name="connsiteY0" fmla="*/ 0 h 1077218"/>
                      <a:gd name="connsiteX1" fmla="*/ 9691752 w 9691752"/>
                      <a:gd name="connsiteY1" fmla="*/ 0 h 1077218"/>
                      <a:gd name="connsiteX2" fmla="*/ 9691752 w 9691752"/>
                      <a:gd name="connsiteY2" fmla="*/ 1077218 h 1077218"/>
                      <a:gd name="connsiteX3" fmla="*/ 0 w 9691752"/>
                      <a:gd name="connsiteY3" fmla="*/ 1077218 h 1077218"/>
                      <a:gd name="connsiteX4" fmla="*/ 0 w 9691752"/>
                      <a:gd name="connsiteY4" fmla="*/ 0 h 1077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691752" h="1077218" fill="none" extrusionOk="0">
                        <a:moveTo>
                          <a:pt x="0" y="0"/>
                        </a:moveTo>
                        <a:cubicBezTo>
                          <a:pt x="3398839" y="-49533"/>
                          <a:pt x="4982627" y="-14809"/>
                          <a:pt x="9691752" y="0"/>
                        </a:cubicBezTo>
                        <a:cubicBezTo>
                          <a:pt x="9744512" y="318461"/>
                          <a:pt x="9633146" y="810004"/>
                          <a:pt x="9691752" y="1077218"/>
                        </a:cubicBezTo>
                        <a:cubicBezTo>
                          <a:pt x="8216024" y="1028987"/>
                          <a:pt x="1356849" y="1161673"/>
                          <a:pt x="0" y="1077218"/>
                        </a:cubicBezTo>
                        <a:cubicBezTo>
                          <a:pt x="-30674" y="647745"/>
                          <a:pt x="-40999" y="346968"/>
                          <a:pt x="0" y="0"/>
                        </a:cubicBezTo>
                        <a:close/>
                      </a:path>
                      <a:path w="9691752" h="1077218" stroke="0" extrusionOk="0">
                        <a:moveTo>
                          <a:pt x="0" y="0"/>
                        </a:moveTo>
                        <a:cubicBezTo>
                          <a:pt x="1103140" y="118645"/>
                          <a:pt x="6691677" y="116012"/>
                          <a:pt x="9691752" y="0"/>
                        </a:cubicBezTo>
                        <a:cubicBezTo>
                          <a:pt x="9681999" y="214159"/>
                          <a:pt x="9691562" y="764602"/>
                          <a:pt x="9691752" y="1077218"/>
                        </a:cubicBezTo>
                        <a:cubicBezTo>
                          <a:pt x="4892309" y="1211818"/>
                          <a:pt x="1999530" y="920022"/>
                          <a:pt x="0" y="1077218"/>
                        </a:cubicBezTo>
                        <a:cubicBezTo>
                          <a:pt x="-71595" y="575089"/>
                          <a:pt x="13273" y="22823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Deux circuits sont proposés par l’Amicale Cycliste Du Coin pour aller à la découverte de la ville de Rezé. :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À la découverte des ruisseaux cachés de Rezé: 20 km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rgbClr val="000000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 tour des châteaux de Rezé: 20 km</a:t>
            </a:r>
          </a:p>
          <a:p>
            <a:pPr algn="ctr"/>
            <a:r>
              <a:rPr lang="fr-FR" sz="1600" b="1" i="1" dirty="0">
                <a:solidFill>
                  <a:srgbClr val="C40E5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Renseignements et inscriptions sur: www.amicalecyclisteducoin.fr</a:t>
            </a:r>
          </a:p>
        </p:txBody>
      </p:sp>
      <p:pic>
        <p:nvPicPr>
          <p:cNvPr id="4" name="Image 3" descr="Une image contenant logo, Police, Graphique, symbole&#10;&#10;Description générée automatiquement">
            <a:extLst>
              <a:ext uri="{FF2B5EF4-FFF2-40B4-BE49-F238E27FC236}">
                <a16:creationId xmlns:a16="http://schemas.microsoft.com/office/drawing/2014/main" id="{84EA6625-8DB1-D868-E418-A52889D04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2844" y="13074422"/>
            <a:ext cx="1798960" cy="1015663"/>
          </a:xfrm>
          <a:prstGeom prst="rect">
            <a:avLst/>
          </a:prstGeom>
        </p:spPr>
      </p:pic>
      <p:pic>
        <p:nvPicPr>
          <p:cNvPr id="6" name="Image 5" descr="Une image contenant logo, Emblème, symbole, Marque">
            <a:extLst>
              <a:ext uri="{FF2B5EF4-FFF2-40B4-BE49-F238E27FC236}">
                <a16:creationId xmlns:a16="http://schemas.microsoft.com/office/drawing/2014/main" id="{5DFCAD85-A14F-DAA7-1F5B-6AFC25B784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704" r="18349"/>
          <a:stretch/>
        </p:blipFill>
        <p:spPr>
          <a:xfrm>
            <a:off x="8951209" y="13055757"/>
            <a:ext cx="1352755" cy="122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4089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76</TotalTime>
  <Words>79</Words>
  <Application>Microsoft Office PowerPoint</Application>
  <PresentationFormat>Personnalisé</PresentationFormat>
  <Paragraphs>8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Futura</vt:lpstr>
      <vt:lpstr>Futura Medium</vt:lpstr>
      <vt:lpstr>Wingdings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Léa Lecocq</dc:creator>
  <cp:lastModifiedBy>sylvain.kerdudou</cp:lastModifiedBy>
  <cp:revision>26</cp:revision>
  <dcterms:created xsi:type="dcterms:W3CDTF">2022-02-22T13:16:25Z</dcterms:created>
  <dcterms:modified xsi:type="dcterms:W3CDTF">2024-04-01T16:59:49Z</dcterms:modified>
</cp:coreProperties>
</file>