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8657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4626"/>
  </p:normalViewPr>
  <p:slideViewPr>
    <p:cSldViewPr snapToGrid="0" snapToObjects="1">
      <p:cViewPr varScale="1">
        <p:scale>
          <a:sx n="30" d="100"/>
          <a:sy n="30" d="100"/>
        </p:scale>
        <p:origin x="1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59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ECF04BD6-86F9-1945-BA35-524706426939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7600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658" y="4820741"/>
            <a:ext cx="5509260" cy="3944243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799" y="9514531"/>
            <a:ext cx="2984183" cy="502595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46E29DA5-A382-B149-8761-A9DB9FCD3D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1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42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63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083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04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25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46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166" algn="l" defTabSz="1293042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02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3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5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26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92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76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41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2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4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19E1-7889-9442-A997-B9FC5BFC9252}" type="datetimeFigureOut">
              <a:rPr lang="fr-FR" smtClean="0"/>
              <a:t>25/04/2024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32B6-13AE-F644-BA40-23C6834140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5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avec coin arrondi 1">
            <a:extLst>
              <a:ext uri="{FF2B5EF4-FFF2-40B4-BE49-F238E27FC236}">
                <a16:creationId xmlns:a16="http://schemas.microsoft.com/office/drawing/2014/main" id="{AC78D092-A1F3-E19C-7FCB-0FDD91639CFB}"/>
              </a:ext>
            </a:extLst>
          </p:cNvPr>
          <p:cNvSpPr/>
          <p:nvPr/>
        </p:nvSpPr>
        <p:spPr>
          <a:xfrm>
            <a:off x="163309" y="2398100"/>
            <a:ext cx="4279649" cy="2308324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8F76BA-F024-A056-1B65-4501724A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62" y="-53470"/>
            <a:ext cx="10691812" cy="1512872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B7EF5D-1292-120A-1998-BAFF239AAA28}"/>
              </a:ext>
            </a:extLst>
          </p:cNvPr>
          <p:cNvSpPr/>
          <p:nvPr/>
        </p:nvSpPr>
        <p:spPr>
          <a:xfrm>
            <a:off x="5803130" y="4095532"/>
            <a:ext cx="4888682" cy="3262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BE3954E-C526-BA43-89CA-6E2E72A5C660}"/>
              </a:ext>
            </a:extLst>
          </p:cNvPr>
          <p:cNvCxnSpPr>
            <a:cxnSpLocks/>
          </p:cNvCxnSpPr>
          <p:nvPr/>
        </p:nvCxnSpPr>
        <p:spPr>
          <a:xfrm flipH="1">
            <a:off x="11263569" y="13624244"/>
            <a:ext cx="11807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4B6B864-42A1-2041-A538-5130AE48B73A}"/>
              </a:ext>
            </a:extLst>
          </p:cNvPr>
          <p:cNvSpPr txBox="1"/>
          <p:nvPr/>
        </p:nvSpPr>
        <p:spPr>
          <a:xfrm>
            <a:off x="12454676" y="13403140"/>
            <a:ext cx="3092385" cy="499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45" dirty="0"/>
              <a:t>Insérez votre logo ici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A6419F-5550-A576-CA79-16D4DC6CC3EF}"/>
              </a:ext>
            </a:extLst>
          </p:cNvPr>
          <p:cNvSpPr txBox="1"/>
          <p:nvPr/>
        </p:nvSpPr>
        <p:spPr>
          <a:xfrm>
            <a:off x="1177126" y="3103608"/>
            <a:ext cx="10143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tx2">
                    <a:lumMod val="75000"/>
                  </a:schemeClr>
                </a:solidFill>
                <a:latin typeface="Forte" panose="03060902040502070203" pitchFamily="66" charset="0"/>
              </a:rPr>
              <a:t> Amilly les 25 et 26 Mai 2024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EC208DC6-F817-39B1-9870-8E2BB75A0681}"/>
              </a:ext>
            </a:extLst>
          </p:cNvPr>
          <p:cNvSpPr/>
          <p:nvPr/>
        </p:nvSpPr>
        <p:spPr>
          <a:xfrm>
            <a:off x="808074" y="999460"/>
            <a:ext cx="45719" cy="45719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C69D0F-3AA6-1D4F-6D63-A4043B5A06B9}"/>
              </a:ext>
            </a:extLst>
          </p:cNvPr>
          <p:cNvSpPr txBox="1"/>
          <p:nvPr/>
        </p:nvSpPr>
        <p:spPr>
          <a:xfrm>
            <a:off x="274529" y="5920831"/>
            <a:ext cx="4331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421F74-B496-713B-EDDA-803404876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49" y="44097"/>
            <a:ext cx="1943521" cy="136820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194957-6645-B62D-8E66-EC594DB6028A}"/>
              </a:ext>
            </a:extLst>
          </p:cNvPr>
          <p:cNvSpPr txBox="1"/>
          <p:nvPr/>
        </p:nvSpPr>
        <p:spPr>
          <a:xfrm>
            <a:off x="5589105" y="4396920"/>
            <a:ext cx="51186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Bourse aux vélos</a:t>
            </a:r>
          </a:p>
          <a:p>
            <a:pPr algn="ctr"/>
            <a:r>
              <a:rPr lang="fr-FR" sz="4000" b="1" dirty="0"/>
              <a:t>26 Mai 2024</a:t>
            </a:r>
          </a:p>
          <a:p>
            <a:pPr algn="ctr"/>
            <a:r>
              <a:rPr lang="fr-FR" sz="4000" b="1" dirty="0"/>
              <a:t>Place de  </a:t>
            </a:r>
            <a:r>
              <a:rPr lang="fr-FR" sz="4000" b="1" dirty="0" err="1"/>
              <a:t>Nordwalde</a:t>
            </a:r>
            <a:endParaRPr lang="fr-FR" sz="4000" b="1" dirty="0"/>
          </a:p>
          <a:p>
            <a:pPr algn="ctr"/>
            <a:r>
              <a:rPr lang="fr-FR" sz="4000" b="1" dirty="0"/>
              <a:t>9h /12h- 14h/18h</a:t>
            </a:r>
          </a:p>
          <a:p>
            <a:pPr algn="ctr"/>
            <a:endParaRPr lang="fr-FR" sz="4000" b="1" dirty="0"/>
          </a:p>
          <a:p>
            <a:pPr algn="ctr"/>
            <a:endParaRPr lang="fr-FR" sz="4000" b="1" dirty="0"/>
          </a:p>
          <a:p>
            <a:pPr algn="ctr"/>
            <a:endParaRPr lang="fr-FR" sz="4000" b="1" dirty="0"/>
          </a:p>
        </p:txBody>
      </p:sp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6FE315E4-A01A-9DA3-5A11-D3BE3593882D}"/>
              </a:ext>
            </a:extLst>
          </p:cNvPr>
          <p:cNvSpPr/>
          <p:nvPr/>
        </p:nvSpPr>
        <p:spPr>
          <a:xfrm>
            <a:off x="385749" y="7357729"/>
            <a:ext cx="4375597" cy="3186094"/>
          </a:xfrm>
          <a:prstGeom prst="round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A la médiathèque Projection</a:t>
            </a:r>
          </a:p>
          <a:p>
            <a:pPr algn="ctr"/>
            <a:r>
              <a:rPr lang="fr-FR" sz="4000" b="1" dirty="0"/>
              <a:t>Les roues de l’avenir</a:t>
            </a:r>
          </a:p>
          <a:p>
            <a:pPr algn="ctr"/>
            <a:r>
              <a:rPr lang="fr-FR" sz="4000" b="1" dirty="0"/>
              <a:t>Le 25 Mai à 19h30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47CE19-4B96-6770-636D-2CF04264EC8D}"/>
              </a:ext>
            </a:extLst>
          </p:cNvPr>
          <p:cNvSpPr txBox="1"/>
          <p:nvPr/>
        </p:nvSpPr>
        <p:spPr>
          <a:xfrm>
            <a:off x="8314660" y="130142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30F671B-FBBE-87F9-3589-6EDB7BB0C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225" y="12329641"/>
            <a:ext cx="1815600" cy="13692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88B0A36-A3C8-3C74-29FE-5DBAFE828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439" y="13916571"/>
            <a:ext cx="1886047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35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40</Words>
  <Application>Microsoft Office PowerPoint</Application>
  <PresentationFormat>Personnalisé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Forte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Lecocq</dc:creator>
  <cp:lastModifiedBy>Patricia Phalip</cp:lastModifiedBy>
  <cp:revision>15</cp:revision>
  <cp:lastPrinted>2024-04-08T14:08:35Z</cp:lastPrinted>
  <dcterms:created xsi:type="dcterms:W3CDTF">2022-02-22T13:16:25Z</dcterms:created>
  <dcterms:modified xsi:type="dcterms:W3CDTF">2024-04-25T08:27:39Z</dcterms:modified>
</cp:coreProperties>
</file>